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5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9612-5CB4-4D95-9CDB-1E4C963604F9}" type="datetimeFigureOut">
              <a:rPr lang="en-US" smtClean="0"/>
              <a:pPr/>
              <a:t>7/3/2009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6C4ED-DB26-4C48-BECC-D2C4812B1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9612-5CB4-4D95-9CDB-1E4C963604F9}" type="datetimeFigureOut">
              <a:rPr lang="en-US" smtClean="0"/>
              <a:pPr/>
              <a:t>7/3/2009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6C4ED-DB26-4C48-BECC-D2C4812B1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9612-5CB4-4D95-9CDB-1E4C963604F9}" type="datetimeFigureOut">
              <a:rPr lang="en-US" smtClean="0"/>
              <a:pPr/>
              <a:t>7/3/2009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6C4ED-DB26-4C48-BECC-D2C4812B1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9612-5CB4-4D95-9CDB-1E4C963604F9}" type="datetimeFigureOut">
              <a:rPr lang="en-US" smtClean="0"/>
              <a:pPr/>
              <a:t>7/3/2009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6C4ED-DB26-4C48-BECC-D2C4812B1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9612-5CB4-4D95-9CDB-1E4C963604F9}" type="datetimeFigureOut">
              <a:rPr lang="en-US" smtClean="0"/>
              <a:pPr/>
              <a:t>7/3/2009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6C4ED-DB26-4C48-BECC-D2C4812B1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9612-5CB4-4D95-9CDB-1E4C963604F9}" type="datetimeFigureOut">
              <a:rPr lang="en-US" smtClean="0"/>
              <a:pPr/>
              <a:t>7/3/2009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6C4ED-DB26-4C48-BECC-D2C4812B1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9612-5CB4-4D95-9CDB-1E4C963604F9}" type="datetimeFigureOut">
              <a:rPr lang="en-US" smtClean="0"/>
              <a:pPr/>
              <a:t>7/3/2009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6C4ED-DB26-4C48-BECC-D2C4812B1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9612-5CB4-4D95-9CDB-1E4C963604F9}" type="datetimeFigureOut">
              <a:rPr lang="en-US" smtClean="0"/>
              <a:pPr/>
              <a:t>7/3/2009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6C4ED-DB26-4C48-BECC-D2C4812B1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9612-5CB4-4D95-9CDB-1E4C963604F9}" type="datetimeFigureOut">
              <a:rPr lang="en-US" smtClean="0"/>
              <a:pPr/>
              <a:t>7/3/2009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6C4ED-DB26-4C48-BECC-D2C4812B1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9612-5CB4-4D95-9CDB-1E4C963604F9}" type="datetimeFigureOut">
              <a:rPr lang="en-US" smtClean="0"/>
              <a:pPr/>
              <a:t>7/3/2009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6C4ED-DB26-4C48-BECC-D2C4812B1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29612-5CB4-4D95-9CDB-1E4C963604F9}" type="datetimeFigureOut">
              <a:rPr lang="en-US" smtClean="0"/>
              <a:pPr/>
              <a:t>7/3/2009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6C4ED-DB26-4C48-BECC-D2C4812B1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29612-5CB4-4D95-9CDB-1E4C963604F9}" type="datetimeFigureOut">
              <a:rPr lang="en-US" smtClean="0"/>
              <a:pPr/>
              <a:t>7/3/2009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6C4ED-DB26-4C48-BECC-D2C4812B1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Administrator\Local Settings\Temporary Internet Files\Content.IE5\P9ODGYXU\MPj0430967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52400"/>
            <a:ext cx="2514600" cy="304800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Ms. K’s Class Recipe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19400" y="6096000"/>
            <a:ext cx="5715000" cy="53340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Ingredients for a successful year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48600" y="2057400"/>
            <a:ext cx="114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Insert class picture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7010400" cy="5486400"/>
          </a:xfrm>
        </p:spPr>
        <p:txBody>
          <a:bodyPr>
            <a:normAutofit fontScale="90000"/>
          </a:bodyPr>
          <a:lstStyle/>
          <a:p>
            <a:r>
              <a:rPr lang="en-US" sz="5400" dirty="0" smtClean="0"/>
              <a:t>TO make </a:t>
            </a:r>
            <a:br>
              <a:rPr lang="en-US" sz="5400" dirty="0" smtClean="0"/>
            </a:br>
            <a:r>
              <a:rPr lang="en-US" sz="5400" dirty="0" smtClean="0">
                <a:solidFill>
                  <a:srgbClr val="C00000"/>
                </a:solidFill>
              </a:rPr>
              <a:t>Class a la </a:t>
            </a:r>
            <a:r>
              <a:rPr lang="en-US" sz="5400" dirty="0" err="1" smtClean="0">
                <a:solidFill>
                  <a:srgbClr val="C00000"/>
                </a:solidFill>
              </a:rPr>
              <a:t>Ms.K</a:t>
            </a:r>
            <a:r>
              <a:rPr lang="en-US" sz="5400" dirty="0" smtClean="0"/>
              <a:t>, </a:t>
            </a:r>
            <a:br>
              <a:rPr lang="en-US" sz="5400" dirty="0" smtClean="0"/>
            </a:br>
            <a:r>
              <a:rPr lang="en-US" sz="5400" dirty="0" smtClean="0"/>
              <a:t>first you mix together a cup of the following ingredients: </a:t>
            </a:r>
            <a:endParaRPr lang="en-US" sz="5400" dirty="0"/>
          </a:p>
        </p:txBody>
      </p:sp>
      <p:pic>
        <p:nvPicPr>
          <p:cNvPr id="2051" name="Picture 3" descr="C:\Documents and Settings\Administrator\My Documents\My Pictures\Microsoft Clip Organizer\j04393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7283" y="0"/>
            <a:ext cx="2226717" cy="33528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086600" y="3581400"/>
            <a:ext cx="1905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(Picture of Actual Student)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6294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Katrina Simmons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1066800" y="1219200"/>
            <a:ext cx="6629400" cy="5486400"/>
          </a:xfrm>
          <a:prstGeom prst="star5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8100000" scaled="1"/>
            <a:tileRect/>
          </a:gra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ine Callout 1 11"/>
          <p:cNvSpPr/>
          <p:nvPr/>
        </p:nvSpPr>
        <p:spPr>
          <a:xfrm>
            <a:off x="5562600" y="1143000"/>
            <a:ext cx="2971800" cy="990600"/>
          </a:xfrm>
          <a:prstGeom prst="borderCallout1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Birth date </a:t>
            </a:r>
            <a:r>
              <a:rPr lang="en-US" dirty="0" smtClean="0"/>
              <a:t>and Birthplace: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October 31, 1980 in Madrid, Spain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Line Callout 1 12"/>
          <p:cNvSpPr/>
          <p:nvPr/>
        </p:nvSpPr>
        <p:spPr>
          <a:xfrm>
            <a:off x="6858000" y="2438400"/>
            <a:ext cx="2286000" cy="1828800"/>
          </a:xfrm>
          <a:prstGeom prst="borderCallout1">
            <a:avLst>
              <a:gd name="adj1" fmla="val 40179"/>
              <a:gd name="adj2" fmla="val -5036"/>
              <a:gd name="adj3" fmla="val 63809"/>
              <a:gd name="adj4" fmla="val -388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Learning Styles: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MI- Musical/Linguistic</a:t>
            </a:r>
          </a:p>
          <a:p>
            <a:pPr algn="ctr"/>
            <a:r>
              <a:rPr lang="en-US" smtClean="0">
                <a:solidFill>
                  <a:schemeClr val="bg1"/>
                </a:solidFill>
              </a:rPr>
              <a:t>VAK- Visual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L/R Brain-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Line Callout 1 13"/>
          <p:cNvSpPr/>
          <p:nvPr/>
        </p:nvSpPr>
        <p:spPr>
          <a:xfrm flipH="1">
            <a:off x="0" y="1600200"/>
            <a:ext cx="2819400" cy="1295400"/>
          </a:xfrm>
          <a:prstGeom prst="borderCallout1">
            <a:avLst>
              <a:gd name="adj1" fmla="val 156235"/>
              <a:gd name="adj2" fmla="val 29006"/>
              <a:gd name="adj3" fmla="val 107906"/>
              <a:gd name="adj4" fmla="val 45848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Family I live with:</a:t>
            </a:r>
          </a:p>
          <a:p>
            <a:pPr algn="ctr"/>
            <a:r>
              <a:rPr lang="en-US" dirty="0" smtClean="0"/>
              <a:t>My kitties, Snickers and Butterfinger</a:t>
            </a:r>
          </a:p>
          <a:p>
            <a:pPr algn="ctr"/>
            <a:endParaRPr lang="en-US" dirty="0"/>
          </a:p>
        </p:txBody>
      </p:sp>
      <p:sp>
        <p:nvSpPr>
          <p:cNvPr id="15" name="Line Callout 1 14"/>
          <p:cNvSpPr/>
          <p:nvPr/>
        </p:nvSpPr>
        <p:spPr>
          <a:xfrm>
            <a:off x="6400800" y="4572000"/>
            <a:ext cx="2743200" cy="2286000"/>
          </a:xfrm>
          <a:prstGeom prst="borderCallout1">
            <a:avLst>
              <a:gd name="adj1" fmla="val 58036"/>
              <a:gd name="adj2" fmla="val -4870"/>
              <a:gd name="adj3" fmla="val 59634"/>
              <a:gd name="adj4" fmla="val -2491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Favorites:</a:t>
            </a:r>
          </a:p>
          <a:p>
            <a:pPr algn="ctr"/>
            <a:r>
              <a:rPr lang="en-US" dirty="0" smtClean="0"/>
              <a:t>Music Style: Broadway Music &amp; Indie Rock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Color- Blue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Food- French Fries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Hobbies- Reading, Cooking, and Photography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Line Callout 1 15"/>
          <p:cNvSpPr/>
          <p:nvPr/>
        </p:nvSpPr>
        <p:spPr>
          <a:xfrm flipH="1">
            <a:off x="152400" y="3657600"/>
            <a:ext cx="2057400" cy="3200400"/>
          </a:xfrm>
          <a:prstGeom prst="borderCallout1">
            <a:avLst>
              <a:gd name="adj1" fmla="val 71607"/>
              <a:gd name="adj2" fmla="val -8333"/>
              <a:gd name="adj3" fmla="val 68886"/>
              <a:gd name="adj4" fmla="val -44682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One thing I already know about music is </a:t>
            </a:r>
            <a:r>
              <a:rPr lang="en-US" dirty="0" smtClean="0">
                <a:solidFill>
                  <a:schemeClr val="bg1"/>
                </a:solidFill>
              </a:rPr>
              <a:t>that there are many different styles of music</a:t>
            </a:r>
            <a:r>
              <a:rPr lang="en-US" dirty="0" smtClean="0"/>
              <a:t>. One thing I hope to learn in music this year is what kind of music styles you like best.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Administrator\Local Settings\Temporary Internet Files\Content.IE5\4VA2O473\MCj04375650000[1].wmf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81400" y="3276600"/>
            <a:ext cx="165383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52400"/>
            <a:ext cx="45720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Jane Doe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1066800" y="1219200"/>
            <a:ext cx="6629400" cy="5486400"/>
          </a:xfrm>
          <a:prstGeom prst="star5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8100000" scaled="1"/>
            <a:tileRect/>
          </a:gra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7" name="Picture 5" descr="C:\Documents and Settings\Administrator\Local Settings\Temporary Internet Files\Content.IE5\X2QEM0OE\MPj0430986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429000"/>
            <a:ext cx="2059363" cy="1373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Line Callout 1 11"/>
          <p:cNvSpPr/>
          <p:nvPr/>
        </p:nvSpPr>
        <p:spPr>
          <a:xfrm>
            <a:off x="5562600" y="1143000"/>
            <a:ext cx="2971800" cy="762000"/>
          </a:xfrm>
          <a:prstGeom prst="borderCallout1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Birth date </a:t>
            </a:r>
            <a:r>
              <a:rPr lang="en-US" dirty="0" smtClean="0"/>
              <a:t>and Birthplace:</a:t>
            </a:r>
          </a:p>
          <a:p>
            <a:pPr algn="ctr"/>
            <a:r>
              <a:rPr lang="en-US" dirty="0" smtClean="0"/>
              <a:t>June 1, 2001 in </a:t>
            </a:r>
          </a:p>
          <a:p>
            <a:pPr algn="ctr"/>
            <a:r>
              <a:rPr lang="en-US" dirty="0" smtClean="0"/>
              <a:t>San Antonio, Texas</a:t>
            </a:r>
            <a:endParaRPr lang="en-US" dirty="0"/>
          </a:p>
        </p:txBody>
      </p:sp>
      <p:sp>
        <p:nvSpPr>
          <p:cNvPr id="13" name="Line Callout 1 12"/>
          <p:cNvSpPr/>
          <p:nvPr/>
        </p:nvSpPr>
        <p:spPr>
          <a:xfrm>
            <a:off x="7162800" y="2895600"/>
            <a:ext cx="1981200" cy="914400"/>
          </a:xfrm>
          <a:prstGeom prst="borderCallout1">
            <a:avLst>
              <a:gd name="adj1" fmla="val 56845"/>
              <a:gd name="adj2" fmla="val -5586"/>
              <a:gd name="adj3" fmla="val 118451"/>
              <a:gd name="adj4" fmla="val -476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Learning Styles:</a:t>
            </a:r>
          </a:p>
        </p:txBody>
      </p:sp>
      <p:sp>
        <p:nvSpPr>
          <p:cNvPr id="14" name="Line Callout 1 13"/>
          <p:cNvSpPr/>
          <p:nvPr/>
        </p:nvSpPr>
        <p:spPr>
          <a:xfrm flipH="1">
            <a:off x="0" y="1600200"/>
            <a:ext cx="2819400" cy="1295400"/>
          </a:xfrm>
          <a:prstGeom prst="borderCallout1">
            <a:avLst>
              <a:gd name="adj1" fmla="val 156235"/>
              <a:gd name="adj2" fmla="val 29006"/>
              <a:gd name="adj3" fmla="val 107906"/>
              <a:gd name="adj4" fmla="val 45848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Family I live with:</a:t>
            </a:r>
          </a:p>
          <a:p>
            <a:pPr algn="ctr"/>
            <a:r>
              <a:rPr lang="en-US" dirty="0" smtClean="0"/>
              <a:t>Mommy, Daddy, </a:t>
            </a:r>
          </a:p>
          <a:p>
            <a:pPr algn="ctr"/>
            <a:r>
              <a:rPr lang="en-US" dirty="0" smtClean="0"/>
              <a:t>Baby John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5" name="Line Callout 1 14"/>
          <p:cNvSpPr/>
          <p:nvPr/>
        </p:nvSpPr>
        <p:spPr>
          <a:xfrm>
            <a:off x="6629400" y="4648200"/>
            <a:ext cx="2514600" cy="1981200"/>
          </a:xfrm>
          <a:prstGeom prst="borderCallout1">
            <a:avLst>
              <a:gd name="adj1" fmla="val 58036"/>
              <a:gd name="adj2" fmla="val -4870"/>
              <a:gd name="adj3" fmla="val 59634"/>
              <a:gd name="adj4" fmla="val -2491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Favorites</a:t>
            </a:r>
          </a:p>
          <a:p>
            <a:pPr algn="ctr"/>
            <a:r>
              <a:rPr lang="en-US" dirty="0" smtClean="0"/>
              <a:t>Music Style: Country</a:t>
            </a:r>
          </a:p>
          <a:p>
            <a:pPr algn="ctr"/>
            <a:r>
              <a:rPr lang="en-US" dirty="0" smtClean="0"/>
              <a:t>Color- Pink</a:t>
            </a:r>
          </a:p>
          <a:p>
            <a:pPr algn="ctr"/>
            <a:r>
              <a:rPr lang="en-US" dirty="0" smtClean="0"/>
              <a:t>Food- Spaghetti</a:t>
            </a:r>
          </a:p>
          <a:p>
            <a:pPr algn="ctr"/>
            <a:r>
              <a:rPr lang="en-US" dirty="0" smtClean="0"/>
              <a:t>Hobby- Dancing</a:t>
            </a:r>
            <a:endParaRPr lang="en-US" dirty="0"/>
          </a:p>
        </p:txBody>
      </p:sp>
      <p:sp>
        <p:nvSpPr>
          <p:cNvPr id="16" name="Line Callout 1 15"/>
          <p:cNvSpPr/>
          <p:nvPr/>
        </p:nvSpPr>
        <p:spPr>
          <a:xfrm flipH="1">
            <a:off x="152400" y="3657600"/>
            <a:ext cx="2057400" cy="3200400"/>
          </a:xfrm>
          <a:prstGeom prst="borderCallout1">
            <a:avLst>
              <a:gd name="adj1" fmla="val 71607"/>
              <a:gd name="adj2" fmla="val -8333"/>
              <a:gd name="adj3" fmla="val 68886"/>
              <a:gd name="adj4" fmla="val -44682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One thing I already know about music is that </a:t>
            </a:r>
            <a:r>
              <a:rPr lang="en-US" dirty="0" err="1" smtClean="0"/>
              <a:t>ta</a:t>
            </a:r>
            <a:r>
              <a:rPr lang="en-US" dirty="0" smtClean="0"/>
              <a:t> equals one sound on a beat.  One thing I hope to learn in music this year is how to play recorder.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52400"/>
            <a:ext cx="45720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PUT YOUR NAME HERE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1066800" y="1219200"/>
            <a:ext cx="6629400" cy="5486400"/>
          </a:xfrm>
          <a:prstGeom prst="star5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8100000" scaled="1"/>
            <a:tileRect/>
          </a:gra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ine Callout 1 11"/>
          <p:cNvSpPr/>
          <p:nvPr/>
        </p:nvSpPr>
        <p:spPr>
          <a:xfrm>
            <a:off x="5562600" y="990600"/>
            <a:ext cx="2971800" cy="1295400"/>
          </a:xfrm>
          <a:prstGeom prst="borderCallout1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Birth date </a:t>
            </a:r>
            <a:r>
              <a:rPr lang="en-US" dirty="0" smtClean="0"/>
              <a:t>and Birthplace: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ADD YOUR BIRTHDATE AND WHERE YOU WERE BORN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Line Callout 1 12"/>
          <p:cNvSpPr/>
          <p:nvPr/>
        </p:nvSpPr>
        <p:spPr>
          <a:xfrm>
            <a:off x="6858000" y="2819400"/>
            <a:ext cx="2286000" cy="1828800"/>
          </a:xfrm>
          <a:prstGeom prst="borderCallout1">
            <a:avLst>
              <a:gd name="adj1" fmla="val 18155"/>
              <a:gd name="adj2" fmla="val -6904"/>
              <a:gd name="adj3" fmla="val 50713"/>
              <a:gd name="adj4" fmla="val -360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Learning Styles: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ADD YOUR MULTIPLE INTELLIGENCES, Left-Brain/Right-Brain, and VAK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Line Callout 1 13"/>
          <p:cNvSpPr/>
          <p:nvPr/>
        </p:nvSpPr>
        <p:spPr>
          <a:xfrm flipH="1">
            <a:off x="0" y="1600200"/>
            <a:ext cx="2819400" cy="1295400"/>
          </a:xfrm>
          <a:prstGeom prst="borderCallout1">
            <a:avLst>
              <a:gd name="adj1" fmla="val 156235"/>
              <a:gd name="adj2" fmla="val 29006"/>
              <a:gd name="adj3" fmla="val 107906"/>
              <a:gd name="adj4" fmla="val 45848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Family I live with: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ADD THE PEOPLE YOU LIVE WITH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5" name="Line Callout 1 14"/>
          <p:cNvSpPr/>
          <p:nvPr/>
        </p:nvSpPr>
        <p:spPr>
          <a:xfrm>
            <a:off x="6629400" y="5181600"/>
            <a:ext cx="2514600" cy="1676400"/>
          </a:xfrm>
          <a:prstGeom prst="borderCallout1">
            <a:avLst>
              <a:gd name="adj1" fmla="val 58036"/>
              <a:gd name="adj2" fmla="val -4870"/>
              <a:gd name="adj3" fmla="val 59634"/>
              <a:gd name="adj4" fmla="val -2491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Other Favorites include: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ADD OTHER FAVORITES (for example </a:t>
            </a:r>
            <a:r>
              <a:rPr lang="en-US" b="1" dirty="0" smtClean="0">
                <a:solidFill>
                  <a:srgbClr val="FF0000"/>
                </a:solidFill>
              </a:rPr>
              <a:t>music</a:t>
            </a:r>
            <a:r>
              <a:rPr lang="en-US" dirty="0" smtClean="0">
                <a:solidFill>
                  <a:schemeClr val="tx1"/>
                </a:solidFill>
              </a:rPr>
              <a:t>, color, </a:t>
            </a:r>
            <a:r>
              <a:rPr lang="en-US" b="1" dirty="0" smtClean="0">
                <a:solidFill>
                  <a:srgbClr val="FF0000"/>
                </a:solidFill>
              </a:rPr>
              <a:t>food</a:t>
            </a:r>
            <a:r>
              <a:rPr lang="en-US" dirty="0" smtClean="0">
                <a:solidFill>
                  <a:schemeClr val="tx1"/>
                </a:solidFill>
              </a:rPr>
              <a:t>, hobby, movie)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Line Callout 1 15"/>
          <p:cNvSpPr/>
          <p:nvPr/>
        </p:nvSpPr>
        <p:spPr>
          <a:xfrm flipH="1">
            <a:off x="152400" y="3657600"/>
            <a:ext cx="2057400" cy="3200400"/>
          </a:xfrm>
          <a:prstGeom prst="borderCallout1">
            <a:avLst>
              <a:gd name="adj1" fmla="val 71607"/>
              <a:gd name="adj2" fmla="val -8333"/>
              <a:gd name="adj3" fmla="val 68886"/>
              <a:gd name="adj4" fmla="val -44682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One thing I already know about music is: </a:t>
            </a:r>
            <a:r>
              <a:rPr lang="en-US" dirty="0" smtClean="0">
                <a:solidFill>
                  <a:schemeClr val="tx1"/>
                </a:solidFill>
              </a:rPr>
              <a:t>ADD ONE THING YOU KNOW</a:t>
            </a:r>
            <a:r>
              <a:rPr lang="en-US" dirty="0" smtClean="0"/>
              <a:t>. One thing I hope to learn in music this year is: </a:t>
            </a:r>
            <a:r>
              <a:rPr lang="en-US" dirty="0" smtClean="0">
                <a:solidFill>
                  <a:schemeClr val="tx1"/>
                </a:solidFill>
              </a:rPr>
              <a:t>ADD ONE THING YOU WANT TO LEARN.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Administrator\Local Settings\Temporary Internet Files\Content.IE5\4VA2O473\MCj0437565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3581400"/>
            <a:ext cx="1831975" cy="120332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657600" y="4876800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Insert Student Picture</a:t>
            </a:r>
            <a:endParaRPr lang="en-US" sz="900" dirty="0"/>
          </a:p>
        </p:txBody>
      </p:sp>
      <p:sp>
        <p:nvSpPr>
          <p:cNvPr id="17" name="Left Arrow Callout 16"/>
          <p:cNvSpPr/>
          <p:nvPr/>
        </p:nvSpPr>
        <p:spPr>
          <a:xfrm>
            <a:off x="4419600" y="2362200"/>
            <a:ext cx="2286000" cy="685800"/>
          </a:xfrm>
          <a:prstGeom prst="left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00" dirty="0" smtClean="0"/>
          </a:p>
          <a:p>
            <a:pPr algn="ctr"/>
            <a:r>
              <a:rPr lang="en-US" sz="1300" dirty="0" smtClean="0"/>
              <a:t>Students choose star color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3657600"/>
            <a:ext cx="5791200" cy="2133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Add in slides</a:t>
            </a:r>
            <a:br>
              <a:rPr lang="en-US" dirty="0" smtClean="0"/>
            </a:br>
            <a:r>
              <a:rPr lang="en-US" dirty="0" smtClean="0"/>
              <a:t>until all characteristics are complete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95400"/>
          </a:xfrm>
        </p:spPr>
        <p:txBody>
          <a:bodyPr>
            <a:normAutofit/>
          </a:bodyPr>
          <a:lstStyle/>
          <a:p>
            <a:r>
              <a:rPr lang="en-US" dirty="0" smtClean="0"/>
              <a:t>Add in desired characteristic (friendship, respect, etc.)</a:t>
            </a:r>
            <a:endParaRPr lang="en-US" dirty="0"/>
          </a:p>
        </p:txBody>
      </p:sp>
      <p:pic>
        <p:nvPicPr>
          <p:cNvPr id="1026" name="Picture 2" descr="C:\Documents and Settings\Administrator\Local Settings\Temporary Internet Files\Content.IE5\P9ODGYXU\MPj043933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667000"/>
            <a:ext cx="2514600" cy="378626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6477000"/>
            <a:ext cx="1676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(Insert Actual Student)</a:t>
            </a:r>
            <a:endParaRPr lang="en-US" sz="9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Next, stir in 5 tablespoons of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686800" cy="247015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Bake in the oven at 350 degrees and you end up with </a:t>
            </a:r>
            <a:br>
              <a:rPr lang="en-US" sz="4400" dirty="0" smtClean="0"/>
            </a:br>
            <a:r>
              <a:rPr lang="en-US" sz="4400" dirty="0" smtClean="0">
                <a:solidFill>
                  <a:srgbClr val="C00000"/>
                </a:solidFill>
              </a:rPr>
              <a:t>Class </a:t>
            </a:r>
            <a:r>
              <a:rPr lang="en-US" sz="4400" dirty="0" smtClean="0">
                <a:solidFill>
                  <a:srgbClr val="C00000"/>
                </a:solidFill>
              </a:rPr>
              <a:t>a la </a:t>
            </a:r>
            <a:r>
              <a:rPr lang="en-US" sz="4400" dirty="0" err="1" smtClean="0">
                <a:solidFill>
                  <a:srgbClr val="C00000"/>
                </a:solidFill>
              </a:rPr>
              <a:t>Ms.K</a:t>
            </a:r>
            <a:r>
              <a:rPr lang="en-US" sz="4400" dirty="0" smtClean="0">
                <a:solidFill>
                  <a:srgbClr val="C00000"/>
                </a:solidFill>
              </a:rPr>
              <a:t>…</a:t>
            </a: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71801"/>
            <a:ext cx="83820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Our recipe for success!!!!</a:t>
            </a:r>
            <a:endParaRPr lang="en-US" sz="4400" dirty="0"/>
          </a:p>
        </p:txBody>
      </p:sp>
      <p:pic>
        <p:nvPicPr>
          <p:cNvPr id="1028" name="Picture 4" descr="C:\Documents and Settings\Administrator\Local Settings\Temporary Internet Files\Content.IE5\4VA2O473\MPj043865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733800"/>
            <a:ext cx="2103120" cy="26289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819400" y="6488668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(Insert Class Picture)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S">
      <a:majorFont>
        <a:latin typeface="Ravie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345</Words>
  <Application>Microsoft Office PowerPoint</Application>
  <PresentationFormat>On-screen Show (4:3)</PresentationFormat>
  <Paragraphs>57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Ms. K’s Class Recipe</vt:lpstr>
      <vt:lpstr>TO make  Class a la Ms.K,  first you mix together a cup of the following ingredients: </vt:lpstr>
      <vt:lpstr>Katrina Simmons</vt:lpstr>
      <vt:lpstr>Jane Doe</vt:lpstr>
      <vt:lpstr>PUT YOUR NAME HERE</vt:lpstr>
      <vt:lpstr>Add in slides until all characteristics are complete</vt:lpstr>
      <vt:lpstr>Bake in the oven at 350 degrees and you end up with  Class a la Ms.K…</vt:lpstr>
    </vt:vector>
  </TitlesOfParts>
  <Company>region 20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Ms. K’s Class Recipe</dc:title>
  <dc:creator>esc8859</dc:creator>
  <cp:lastModifiedBy>esc8859</cp:lastModifiedBy>
  <cp:revision>29</cp:revision>
  <dcterms:created xsi:type="dcterms:W3CDTF">2009-07-01T15:34:16Z</dcterms:created>
  <dcterms:modified xsi:type="dcterms:W3CDTF">2009-07-02T18:52:00Z</dcterms:modified>
</cp:coreProperties>
</file>