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9A4606-3E3B-403B-9E47-A88B7337B4F5}" type="datetimeFigureOut">
              <a:rPr lang="en-US" smtClean="0"/>
              <a:pPr/>
              <a:t>7/1/2009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4890D-3C77-433A-9FF9-71923867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Rise of the Totalitarians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1938 - 1941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1938</a:t>
            </a:r>
            <a:endParaRPr lang="en-US" dirty="0"/>
          </a:p>
        </p:txBody>
      </p:sp>
      <p:pic>
        <p:nvPicPr>
          <p:cNvPr id="7" name="Content Placeholder 6" descr="sudet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38237" y="2853531"/>
            <a:ext cx="2676525" cy="20193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What? </a:t>
            </a:r>
          </a:p>
          <a:p>
            <a:r>
              <a:rPr lang="en-US" dirty="0" smtClean="0"/>
              <a:t>Germany invades the Sudetenland: </a:t>
            </a:r>
          </a:p>
          <a:p>
            <a:r>
              <a:rPr lang="en-US" dirty="0" smtClean="0"/>
              <a:t>Why? </a:t>
            </a:r>
          </a:p>
          <a:p>
            <a:r>
              <a:rPr lang="en-US" dirty="0" smtClean="0"/>
              <a:t>Germany wanted more living space for the German people 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1938</a:t>
            </a:r>
            <a:endParaRPr lang="en-US" dirty="0"/>
          </a:p>
        </p:txBody>
      </p:sp>
      <p:pic>
        <p:nvPicPr>
          <p:cNvPr id="5" name="Content Placeholder 4" descr="appeas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68155"/>
            <a:ext cx="4038600" cy="299005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Reaction!</a:t>
            </a:r>
          </a:p>
          <a:p>
            <a:r>
              <a:rPr lang="en-US" dirty="0" smtClean="0"/>
              <a:t>France and Great Britain agree to allow the invasion without retaliation. </a:t>
            </a:r>
          </a:p>
          <a:p>
            <a:r>
              <a:rPr lang="en-US" dirty="0" smtClean="0"/>
              <a:t>Winston Churchill calls this “appeasement” 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1938</a:t>
            </a:r>
            <a:endParaRPr lang="en-US" dirty="0"/>
          </a:p>
        </p:txBody>
      </p:sp>
      <p:pic>
        <p:nvPicPr>
          <p:cNvPr id="5" name="Content Placeholder 4" descr="pac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0852" y="1600200"/>
            <a:ext cx="3111296" cy="4525963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What?</a:t>
            </a:r>
          </a:p>
          <a:p>
            <a:r>
              <a:rPr lang="en-US" dirty="0" smtClean="0"/>
              <a:t>Non-Aggression pact with Soviet Union</a:t>
            </a:r>
          </a:p>
          <a:p>
            <a:r>
              <a:rPr lang="en-US" dirty="0" smtClean="0"/>
              <a:t>Why? </a:t>
            </a:r>
          </a:p>
          <a:p>
            <a:r>
              <a:rPr lang="en-US" dirty="0" smtClean="0"/>
              <a:t>It allowed Germany to have a one-front war and invade Poland 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What? </a:t>
            </a:r>
          </a:p>
          <a:p>
            <a:r>
              <a:rPr lang="en-US" dirty="0" smtClean="0"/>
              <a:t>Germany invades Poland</a:t>
            </a:r>
          </a:p>
          <a:p>
            <a:r>
              <a:rPr lang="en-US" dirty="0" smtClean="0"/>
              <a:t>Why? </a:t>
            </a:r>
          </a:p>
          <a:p>
            <a:r>
              <a:rPr lang="en-US" dirty="0" smtClean="0"/>
              <a:t>The Nazi’s believe the Polish be inferior and want to use their land. 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1939</a:t>
            </a:r>
            <a:endParaRPr lang="en-US" dirty="0"/>
          </a:p>
        </p:txBody>
      </p:sp>
      <p:pic>
        <p:nvPicPr>
          <p:cNvPr id="5" name="Content Placeholder 4" descr="polan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991482"/>
            <a:ext cx="4038600" cy="37433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Reaction!</a:t>
            </a:r>
          </a:p>
          <a:p>
            <a:r>
              <a:rPr lang="en-US" dirty="0" smtClean="0"/>
              <a:t>Great Britain and France declare war on Germany. WWII is on!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107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Rise of the Totalitarians</vt:lpstr>
      <vt:lpstr>1938</vt:lpstr>
      <vt:lpstr>1938</vt:lpstr>
      <vt:lpstr>1938</vt:lpstr>
      <vt:lpstr>1939</vt:lpstr>
      <vt:lpstr>1939</vt:lpstr>
    </vt:vector>
  </TitlesOfParts>
  <Company>region 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Rise of the Totalitarians</dc:title>
  <dc:creator>esc8859</dc:creator>
  <cp:lastModifiedBy>esc8859</cp:lastModifiedBy>
  <cp:revision>2</cp:revision>
  <dcterms:created xsi:type="dcterms:W3CDTF">2009-07-01T16:16:44Z</dcterms:created>
  <dcterms:modified xsi:type="dcterms:W3CDTF">2009-07-01T19:35:31Z</dcterms:modified>
</cp:coreProperties>
</file>