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676" autoAdjust="0"/>
  </p:normalViewPr>
  <p:slideViewPr>
    <p:cSldViewPr>
      <p:cViewPr varScale="1">
        <p:scale>
          <a:sx n="87" d="100"/>
          <a:sy n="87" d="100"/>
        </p:scale>
        <p:origin x="-55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0380-3AFE-43C9-B7FF-CD944223CE55}" type="datetimeFigureOut">
              <a:rPr lang="en-US" smtClean="0"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3D31C-4C9A-4114-ABF9-C29D34A426F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0380-3AFE-43C9-B7FF-CD944223CE55}" type="datetimeFigureOut">
              <a:rPr lang="en-US" smtClean="0"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3D31C-4C9A-4114-ABF9-C29D34A42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0380-3AFE-43C9-B7FF-CD944223CE55}" type="datetimeFigureOut">
              <a:rPr lang="en-US" smtClean="0"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3D31C-4C9A-4114-ABF9-C29D34A42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0380-3AFE-43C9-B7FF-CD944223CE55}" type="datetimeFigureOut">
              <a:rPr lang="en-US" smtClean="0"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3D31C-4C9A-4114-ABF9-C29D34A42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0380-3AFE-43C9-B7FF-CD944223CE55}" type="datetimeFigureOut">
              <a:rPr lang="en-US" smtClean="0"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3D31C-4C9A-4114-ABF9-C29D34A426F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0380-3AFE-43C9-B7FF-CD944223CE55}" type="datetimeFigureOut">
              <a:rPr lang="en-US" smtClean="0"/>
              <a:t>6/30/2009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3D31C-4C9A-4114-ABF9-C29D34A42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0380-3AFE-43C9-B7FF-CD944223CE55}" type="datetimeFigureOut">
              <a:rPr lang="en-US" smtClean="0"/>
              <a:t>6/30/2009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3D31C-4C9A-4114-ABF9-C29D34A42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0380-3AFE-43C9-B7FF-CD944223CE55}" type="datetimeFigureOut">
              <a:rPr lang="en-US" smtClean="0"/>
              <a:t>6/30/2009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3D31C-4C9A-4114-ABF9-C29D34A42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0380-3AFE-43C9-B7FF-CD944223CE55}" type="datetimeFigureOut">
              <a:rPr lang="en-US" smtClean="0"/>
              <a:t>6/30/2009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3D31C-4C9A-4114-ABF9-C29D34A42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0380-3AFE-43C9-B7FF-CD944223CE55}" type="datetimeFigureOut">
              <a:rPr lang="en-US" smtClean="0"/>
              <a:t>6/30/2009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3D31C-4C9A-4114-ABF9-C29D34A426F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81E0380-3AFE-43C9-B7FF-CD944223CE55}" type="datetimeFigureOut">
              <a:rPr lang="en-US" smtClean="0"/>
              <a:t>6/30/2009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E73D31C-4C9A-4114-ABF9-C29D34A426F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81E0380-3AFE-43C9-B7FF-CD944223CE55}" type="datetimeFigureOut">
              <a:rPr lang="en-US" smtClean="0"/>
              <a:t>6/30/2009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E73D31C-4C9A-4114-ABF9-C29D34A426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Ravie" pitchFamily="82" charset="0"/>
              </a:rPr>
              <a:t>How is music food for your brain?</a:t>
            </a:r>
            <a:endParaRPr lang="en-US" dirty="0">
              <a:latin typeface="Ravi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Comic Sans MS" pitchFamily="66" charset="0"/>
              </a:rPr>
              <a:t>Southside Heritage Elementary</a:t>
            </a:r>
          </a:p>
          <a:p>
            <a:r>
              <a:rPr lang="en-US" dirty="0" smtClean="0">
                <a:solidFill>
                  <a:srgbClr val="00B0F0"/>
                </a:solidFill>
                <a:latin typeface="Comic Sans MS" pitchFamily="66" charset="0"/>
              </a:rPr>
              <a:t>Ms. Simmons’ Music Class</a:t>
            </a:r>
          </a:p>
          <a:p>
            <a:r>
              <a:rPr lang="en-US" dirty="0" smtClean="0">
                <a:solidFill>
                  <a:srgbClr val="00B0F0"/>
                </a:solidFill>
                <a:latin typeface="Comic Sans MS" pitchFamily="66" charset="0"/>
              </a:rPr>
              <a:t>Grades 3-4 </a:t>
            </a:r>
          </a:p>
          <a:p>
            <a:r>
              <a:rPr lang="en-US" dirty="0" smtClean="0">
                <a:solidFill>
                  <a:srgbClr val="00B0F0"/>
                </a:solidFill>
                <a:latin typeface="Comic Sans MS" pitchFamily="66" charset="0"/>
              </a:rPr>
              <a:t>2009-2010 School Year</a:t>
            </a:r>
            <a:endParaRPr lang="en-US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1029" name="Picture 5" descr="C:\Documents and Settings\Administrator\Local Settings\Temporary Internet Files\Content.IE5\P9ODGYXU\MCj033444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562600"/>
            <a:ext cx="877824" cy="969264"/>
          </a:xfrm>
          <a:prstGeom prst="rect">
            <a:avLst/>
          </a:prstGeom>
          <a:noFill/>
        </p:spPr>
      </p:pic>
      <p:pic>
        <p:nvPicPr>
          <p:cNvPr id="1030" name="Picture 6" descr="C:\Documents and Settings\Administrator\Local Settings\Temporary Internet Files\Content.IE5\X2QEM0OE\MCj033443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5638800"/>
            <a:ext cx="1001268" cy="824789"/>
          </a:xfrm>
          <a:prstGeom prst="rect">
            <a:avLst/>
          </a:prstGeom>
          <a:noFill/>
        </p:spPr>
      </p:pic>
      <p:pic>
        <p:nvPicPr>
          <p:cNvPr id="1031" name="Picture 7" descr="C:\Documents and Settings\Administrator\Local Settings\Temporary Internet Files\Content.IE5\3QQPQVOP\MCj033443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5486400"/>
            <a:ext cx="580644" cy="1025042"/>
          </a:xfrm>
          <a:prstGeom prst="rect">
            <a:avLst/>
          </a:prstGeom>
          <a:noFill/>
        </p:spPr>
      </p:pic>
      <p:pic>
        <p:nvPicPr>
          <p:cNvPr id="1032" name="Picture 8" descr="C:\Documents and Settings\Administrator\Local Settings\Temporary Internet Files\Content.IE5\X2QEM0OE\MCj0367896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5562600"/>
            <a:ext cx="685800" cy="968350"/>
          </a:xfrm>
          <a:prstGeom prst="rect">
            <a:avLst/>
          </a:prstGeom>
          <a:noFill/>
        </p:spPr>
      </p:pic>
      <p:pic>
        <p:nvPicPr>
          <p:cNvPr id="1033" name="Picture 9" descr="C:\Documents and Settings\Administrator\Local Settings\Temporary Internet Files\Content.IE5\3QQPQVOP\MCj0367878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39000" y="5638800"/>
            <a:ext cx="961949" cy="845820"/>
          </a:xfrm>
          <a:prstGeom prst="rect">
            <a:avLst/>
          </a:prstGeom>
          <a:noFill/>
        </p:spPr>
      </p:pic>
      <p:pic>
        <p:nvPicPr>
          <p:cNvPr id="1034" name="Picture 10" descr="C:\Documents and Settings\Administrator\Local Settings\Temporary Internet Files\Content.IE5\X2QEM0OE\MCj04326540000[1]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38800" y="609600"/>
            <a:ext cx="2285714" cy="2285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623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As the new year begins, so do the challenges of blending together a classroom for a successful year.  During this unit, my students will get a chance to showcase themselves in a photo journal and then come up with a “recipe” on how we all fit together as a class for the upcoming year.</a:t>
            </a:r>
            <a:endParaRPr lang="en-US" dirty="0"/>
          </a:p>
        </p:txBody>
      </p:sp>
      <p:pic>
        <p:nvPicPr>
          <p:cNvPr id="3074" name="Picture 2" descr="C:\Documents and Settings\Administrator\My Documents\My Pictures\Microsoft Clip Organizer\j03567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51816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Curriculum-Framing Questions????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724400"/>
          </a:xfrm>
        </p:spPr>
        <p:txBody>
          <a:bodyPr>
            <a:normAutofit fontScale="77500" lnSpcReduction="20000"/>
          </a:bodyPr>
          <a:lstStyle/>
          <a:p>
            <a:r>
              <a:rPr lang="en-US" sz="4800" dirty="0" smtClean="0"/>
              <a:t>Essential Question-</a:t>
            </a:r>
          </a:p>
          <a:p>
            <a:pPr lvl="1"/>
            <a:r>
              <a:rPr lang="en-US" sz="3200" dirty="0" smtClean="0"/>
              <a:t>How is music food for your brain</a:t>
            </a:r>
            <a:r>
              <a:rPr lang="en-US" sz="3200" dirty="0" smtClean="0"/>
              <a:t>?</a:t>
            </a:r>
            <a:endParaRPr lang="en-US" sz="3200" dirty="0" smtClean="0"/>
          </a:p>
          <a:p>
            <a:endParaRPr lang="en-US" sz="4800" dirty="0" smtClean="0"/>
          </a:p>
          <a:p>
            <a:r>
              <a:rPr lang="en-US" sz="4800" dirty="0" smtClean="0"/>
              <a:t>Unit Questions-</a:t>
            </a:r>
            <a:endParaRPr lang="en-US" sz="4800" dirty="0" smtClean="0"/>
          </a:p>
          <a:p>
            <a:pPr lvl="1"/>
            <a:r>
              <a:rPr lang="en-US" dirty="0" smtClean="0"/>
              <a:t>What is our recipe for success?</a:t>
            </a:r>
          </a:p>
          <a:p>
            <a:pPr lvl="1"/>
            <a:r>
              <a:rPr lang="en-US" dirty="0" smtClean="0"/>
              <a:t>What ingredients do we need for a harmonious year</a:t>
            </a:r>
            <a:r>
              <a:rPr lang="en-US" dirty="0" smtClean="0"/>
              <a:t>?</a:t>
            </a:r>
          </a:p>
          <a:p>
            <a:endParaRPr lang="en-US" sz="4800" dirty="0" smtClean="0"/>
          </a:p>
          <a:p>
            <a:r>
              <a:rPr lang="en-US" sz="4800" dirty="0" smtClean="0"/>
              <a:t>Content Questions-</a:t>
            </a:r>
            <a:endParaRPr lang="en-US" sz="4800" dirty="0" smtClean="0"/>
          </a:p>
          <a:p>
            <a:pPr lvl="1"/>
            <a:r>
              <a:rPr lang="en-US" dirty="0" smtClean="0"/>
              <a:t>What does a 5 star class look like?</a:t>
            </a:r>
            <a:endParaRPr lang="en-US" sz="4000" dirty="0" smtClean="0"/>
          </a:p>
          <a:p>
            <a:pPr lvl="1"/>
            <a:r>
              <a:rPr lang="en-US" dirty="0" smtClean="0"/>
              <a:t>What does a 5 star student look like?</a:t>
            </a:r>
            <a:endParaRPr lang="en-US" sz="4000" dirty="0" smtClean="0"/>
          </a:p>
          <a:p>
            <a:pPr lvl="1"/>
            <a:r>
              <a:rPr lang="en-US" dirty="0" smtClean="0"/>
              <a:t>What does a 5 star teacher look like?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sz="3200" dirty="0" smtClean="0"/>
          </a:p>
        </p:txBody>
      </p:sp>
      <p:pic>
        <p:nvPicPr>
          <p:cNvPr id="2051" name="Picture 3" descr="C:\Documents and Settings\Administrator\My Documents\My Pictures\Microsoft Clip Organizer\j030336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66449" y="1828800"/>
            <a:ext cx="1992923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KS">
      <a:majorFont>
        <a:latin typeface="Ravie"/>
        <a:ea typeface=""/>
        <a:cs typeface=""/>
      </a:majorFont>
      <a:minorFont>
        <a:latin typeface="Comic Sans MS"/>
        <a:ea typeface=""/>
        <a:cs typeface="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276</TotalTime>
  <Words>145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Module</vt:lpstr>
      <vt:lpstr>How is music food for your brain?</vt:lpstr>
      <vt:lpstr>Unit Summary</vt:lpstr>
      <vt:lpstr>Curriculum-Framing Questions????</vt:lpstr>
    </vt:vector>
  </TitlesOfParts>
  <Company>region 20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is music food for your brain?</dc:title>
  <dc:creator>esc8859</dc:creator>
  <cp:lastModifiedBy>esc8859</cp:lastModifiedBy>
  <cp:revision>9</cp:revision>
  <dcterms:created xsi:type="dcterms:W3CDTF">2009-06-30T16:07:29Z</dcterms:created>
  <dcterms:modified xsi:type="dcterms:W3CDTF">2009-06-30T20:43:52Z</dcterms:modified>
</cp:coreProperties>
</file>