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06ACC-5505-4F44-83AB-3BF024C92B87}" type="datetimeFigureOut">
              <a:rPr lang="en-US" smtClean="0"/>
              <a:t>7/2/2009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E4AF6-0065-4BE8-B922-2BB470C853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en-US" dirty="0" smtClean="0"/>
              <a:t>5 MINUTE CHOCOLATE MUG CAKE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39624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 tablespoons flour </a:t>
            </a:r>
            <a:br>
              <a:rPr lang="en-US" dirty="0" smtClean="0"/>
            </a:br>
            <a:r>
              <a:rPr lang="en-US" dirty="0" smtClean="0"/>
              <a:t>4 tablespoons sugar </a:t>
            </a:r>
            <a:br>
              <a:rPr lang="en-US" dirty="0" smtClean="0"/>
            </a:br>
            <a:r>
              <a:rPr lang="en-US" dirty="0" smtClean="0"/>
              <a:t>2 tablespoons cocoa </a:t>
            </a:r>
            <a:br>
              <a:rPr lang="en-US" dirty="0" smtClean="0"/>
            </a:br>
            <a:r>
              <a:rPr lang="en-US" dirty="0" smtClean="0"/>
              <a:t>1 egg </a:t>
            </a:r>
            <a:br>
              <a:rPr lang="en-US" dirty="0" smtClean="0"/>
            </a:br>
            <a:r>
              <a:rPr lang="en-US" dirty="0" smtClean="0"/>
              <a:t>3 tablespoons milk </a:t>
            </a:r>
            <a:br>
              <a:rPr lang="en-US" dirty="0" smtClean="0"/>
            </a:br>
            <a:r>
              <a:rPr lang="en-US" dirty="0" smtClean="0"/>
              <a:t>3 tablespoons oil </a:t>
            </a:r>
            <a:br>
              <a:rPr lang="en-US" dirty="0" smtClean="0"/>
            </a:br>
            <a:r>
              <a:rPr lang="en-US" dirty="0" smtClean="0"/>
              <a:t>3 tablespoons chocolate chips (optional) </a:t>
            </a:r>
            <a:br>
              <a:rPr lang="en-US" dirty="0" smtClean="0"/>
            </a:br>
            <a:r>
              <a:rPr lang="en-US" dirty="0" smtClean="0"/>
              <a:t>a small splash of vanilla extract </a:t>
            </a:r>
            <a:br>
              <a:rPr lang="en-US" dirty="0" smtClean="0"/>
            </a:br>
            <a:r>
              <a:rPr lang="en-US" dirty="0" smtClean="0"/>
              <a:t>1 large coffee mug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Add dry ingredients to mug, and mix well. Add the egg and mix thoroughly.</a:t>
            </a:r>
            <a:br>
              <a:rPr lang="en-US" dirty="0" smtClean="0"/>
            </a:br>
            <a:r>
              <a:rPr lang="en-US" dirty="0" smtClean="0"/>
              <a:t>Pour in the milk and oil and mix well. Add the chocolate chips (if using) and vanilla extract, and mix</a:t>
            </a:r>
            <a:br>
              <a:rPr lang="en-US" dirty="0" smtClean="0"/>
            </a:br>
            <a:r>
              <a:rPr lang="en-US" dirty="0" smtClean="0"/>
              <a:t>again.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Put your mug in the microwave and cook for 3 minutes at 1000 watts. The</a:t>
            </a:r>
            <a:br>
              <a:rPr lang="en-US" dirty="0" smtClean="0"/>
            </a:br>
            <a:r>
              <a:rPr lang="en-US" dirty="0" smtClean="0"/>
              <a:t>cake will rise over the top of the mug, but don't be alarmed! Allow to cool a little, and tip out</a:t>
            </a:r>
            <a:br>
              <a:rPr lang="en-US" dirty="0" smtClean="0"/>
            </a:br>
            <a:r>
              <a:rPr lang="en-US" dirty="0" smtClean="0"/>
              <a:t>onto a plate if desired.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C:\Documents and Settings\Administrator\My Documents\My Pictures\Microsoft Clip Organizer\dd00712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248400" y="1371600"/>
            <a:ext cx="1471972" cy="1441399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Local Settings\Temporary Internet Files\Content.IE5\P9ODGYXU\MCj0436393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09600" y="4724400"/>
            <a:ext cx="1568540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5 MINUTE CHOCOLATE MUG CAKE</vt:lpstr>
    </vt:vector>
  </TitlesOfParts>
  <Company>region 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MINUTE CHOCOLATE MUG CAKE</dc:title>
  <dc:creator>esc8859</dc:creator>
  <cp:lastModifiedBy>esc8859</cp:lastModifiedBy>
  <cp:revision>1</cp:revision>
  <dcterms:created xsi:type="dcterms:W3CDTF">2009-07-02T15:01:56Z</dcterms:created>
  <dcterms:modified xsi:type="dcterms:W3CDTF">2009-07-02T15:11:09Z</dcterms:modified>
</cp:coreProperties>
</file>